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56500" cy="10680700"/>
  <p:notesSz cx="7556500" cy="106807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jpeg" /><Relationship Id="rId4" Type="http://schemas.openxmlformats.org/officeDocument/2006/relationships/image" Target="../media/image5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Relationship Id="rId3" Type="http://schemas.openxmlformats.org/officeDocument/2006/relationships/image" Target="../media/image3.jpeg" /><Relationship Id="rId4" Type="http://schemas.openxmlformats.org/officeDocument/2006/relationships/image" Target="../media/image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eg" /><Relationship Id="rId3" Type="http://schemas.openxmlformats.org/officeDocument/2006/relationships/image" Target="../media/image3.jpeg" /><Relationship Id="rId4" Type="http://schemas.openxmlformats.org/officeDocument/2006/relationships/image" Target="../media/image7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eg" /><Relationship Id="rId3" Type="http://schemas.openxmlformats.org/officeDocument/2006/relationships/image" Target="../media/image3.jpeg" /><Relationship Id="rId4" Type="http://schemas.openxmlformats.org/officeDocument/2006/relationships/image" Target="../media/image8.jpeg" /><Relationship Id="rId5" Type="http://schemas.openxmlformats.org/officeDocument/2006/relationships/image" Target="../media/image9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490855" y="756666"/>
            <a:ext cx="272415" cy="19621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81940" y="0"/>
            <a:ext cx="6976109" cy="68554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59409" y="2403982"/>
            <a:ext cx="7060565" cy="6758178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08024" y="794115"/>
            <a:ext cx="143779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Format painter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49580" y="996837"/>
            <a:ext cx="7759724" cy="620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apply formatting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specific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text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text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latest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document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make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any formatted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text</a:t>
            </a:r>
          </a:p>
          <a:p>
            <a:pPr marL="0" marR="0">
              <a:lnSpc>
                <a:spcPts val="1435"/>
              </a:lnSpc>
              <a:spcBef>
                <a:spcPts val="6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format is similar to the first color, shape, size and other formats To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 so follow these steps:</a:t>
            </a:r>
            <a:r>
              <a:rPr sz="13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78180" y="1565782"/>
            <a:ext cx="3475919" cy="431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8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  <a:r>
              <a:rPr sz="1300" spc="8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the text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to copy</a:t>
            </a:r>
            <a:r>
              <a:rPr sz="13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formatted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78180" y="1756281"/>
            <a:ext cx="322954" cy="809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8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</a:p>
          <a:p>
            <a:pPr marL="0" marR="0">
              <a:lnSpc>
                <a:spcPts val="1438"/>
              </a:lnSpc>
              <a:spcBef>
                <a:spcPts val="99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</a:p>
          <a:p>
            <a:pPr marL="0" marR="0">
              <a:lnSpc>
                <a:spcPts val="1438"/>
              </a:lnSpc>
              <a:spcBef>
                <a:spcPts val="61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42136" y="1757567"/>
            <a:ext cx="5006824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and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copy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 to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clipboard coordination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now define the text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 to apply</a:t>
            </a:r>
            <a:r>
              <a:rPr sz="1300" spc="-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formatting to click it, and it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Coordination will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apply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 directly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98931" y="2751185"/>
            <a:ext cx="160472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Clear Formatting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49580" y="2951056"/>
            <a:ext cx="6416503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2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can scan text formatting</a:t>
            </a:r>
            <a:r>
              <a:rPr sz="12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text without making any</a:t>
            </a:r>
            <a:r>
              <a:rPr sz="12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formats To do</a:t>
            </a:r>
            <a:r>
              <a:rPr sz="12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so follow these steps: -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8263" y="3125125"/>
            <a:ext cx="298325" cy="7486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1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</a:p>
          <a:p>
            <a:pPr marL="0" marR="0">
              <a:lnSpc>
                <a:spcPts val="1331"/>
              </a:lnSpc>
              <a:spcBef>
                <a:spcPts val="98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</a:p>
          <a:p>
            <a:pPr marL="0" marR="0">
              <a:lnSpc>
                <a:spcPts val="1331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47648" y="3126316"/>
            <a:ext cx="4931151" cy="748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Select the text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want</a:t>
            </a:r>
            <a:r>
              <a:rPr sz="12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 format scanning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Select it and coordinate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survey</a:t>
            </a:r>
            <a:r>
              <a:rPr sz="12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 "Home Tab" within the group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"line"</a:t>
            </a:r>
          </a:p>
          <a:p>
            <a:pPr marL="0" marR="0">
              <a:lnSpc>
                <a:spcPts val="1328"/>
              </a:lnSpc>
              <a:spcBef>
                <a:spcPts val="54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Coordination will apply</a:t>
            </a:r>
            <a:r>
              <a:rPr sz="12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it directly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59663" y="3830785"/>
            <a:ext cx="1291155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 u="sng">
                <a:solidFill>
                  <a:srgbClr val="000000"/>
                </a:solidFill>
                <a:latin typeface="Times New Roman"/>
                <a:cs typeface="Times New Roman"/>
              </a:rPr>
              <a:t>Office clipboard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59663" y="4002997"/>
            <a:ext cx="5006801" cy="923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preservatives</a:t>
            </a:r>
            <a:r>
              <a:rPr sz="12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keep</a:t>
            </a:r>
            <a:r>
              <a:rPr sz="12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process</a:t>
            </a:r>
            <a:r>
              <a:rPr sz="12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ČĂÎŃ</a:t>
            </a:r>
            <a:r>
              <a:rPr sz="12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24</a:t>
            </a:r>
            <a:r>
              <a:rPr sz="1200" spc="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cut,</a:t>
            </a:r>
            <a:r>
              <a:rPr sz="12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copy</a:t>
            </a:r>
            <a:r>
              <a:rPr sz="12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made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recently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2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clicking</a:t>
            </a:r>
            <a:r>
              <a:rPr sz="12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2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arrow</a:t>
            </a:r>
            <a:r>
              <a:rPr sz="12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portfolio</a:t>
            </a:r>
            <a:r>
              <a:rPr sz="12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within</a:t>
            </a:r>
            <a:r>
              <a:rPr sz="12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Home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tab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you'll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see</a:t>
            </a:r>
            <a:r>
              <a:rPr sz="12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last</a:t>
            </a:r>
            <a:r>
              <a:rPr sz="12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cut,</a:t>
            </a:r>
            <a:r>
              <a:rPr sz="12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copy,</a:t>
            </a:r>
            <a:r>
              <a:rPr sz="12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2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made</a:t>
            </a:r>
            <a:r>
              <a:rPr sz="1200" spc="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2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2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restore</a:t>
            </a:r>
            <a:r>
              <a:rPr sz="12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or make any</a:t>
            </a:r>
            <a:r>
              <a:rPr sz="1200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process them as in the following figure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88263" y="4702846"/>
            <a:ext cx="298325" cy="397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1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17168" y="4704037"/>
            <a:ext cx="4480433" cy="923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1281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200" spc="2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paste</a:t>
            </a:r>
            <a:r>
              <a:rPr sz="12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all</a:t>
            </a:r>
            <a:r>
              <a:rPr sz="1200" spc="2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contents</a:t>
            </a:r>
            <a:r>
              <a:rPr sz="12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2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Clipboard,</a:t>
            </a:r>
            <a:r>
              <a:rPr sz="1200" spc="2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select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Paste All command</a:t>
            </a:r>
          </a:p>
          <a:p>
            <a:pPr marL="75128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200" spc="2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clear</a:t>
            </a:r>
            <a:r>
              <a:rPr sz="12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all</a:t>
            </a:r>
            <a:r>
              <a:rPr sz="1200" spc="2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contents</a:t>
            </a:r>
            <a:r>
              <a:rPr sz="1200" spc="2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2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clipboard,</a:t>
            </a:r>
            <a:r>
              <a:rPr sz="1200" spc="2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choose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Clear All command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88263" y="5053366"/>
            <a:ext cx="298325" cy="397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1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88263" y="5469418"/>
            <a:ext cx="298325" cy="397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1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FFVOU+Wingdings"/>
                <a:cs typeface="TFFVOU+Wingdings"/>
              </a:rPr>
              <a:t>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817168" y="5470609"/>
            <a:ext cx="4483032" cy="921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1281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click on the button</a:t>
            </a:r>
            <a:r>
              <a:rPr sz="1200" spc="8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next to the contents</a:t>
            </a:r>
          </a:p>
          <a:p>
            <a:pPr marL="0" marR="0">
              <a:lnSpc>
                <a:spcPts val="1328"/>
              </a:lnSpc>
              <a:spcBef>
                <a:spcPts val="89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clipboard</a:t>
            </a:r>
            <a:r>
              <a:rPr sz="12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show</a:t>
            </a:r>
            <a:r>
              <a:rPr sz="1200" spc="1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1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drop-down</a:t>
            </a:r>
            <a:r>
              <a:rPr sz="12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list</a:t>
            </a:r>
            <a:r>
              <a:rPr sz="12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(delete,</a:t>
            </a:r>
            <a:r>
              <a:rPr sz="12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paste),</a:t>
            </a:r>
            <a:r>
              <a:rPr sz="1200" spc="1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where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sz="1200" spc="3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200" spc="3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scan</a:t>
            </a:r>
            <a:r>
              <a:rPr sz="12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3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contents</a:t>
            </a:r>
            <a:r>
              <a:rPr sz="12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3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3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clipboard</a:t>
            </a:r>
            <a:r>
              <a:rPr sz="1200" spc="3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200" spc="3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paste</a:t>
            </a:r>
            <a:r>
              <a:rPr sz="1200" spc="3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200" spc="3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</a:p>
          <a:p>
            <a:pPr marL="0" marR="0">
              <a:lnSpc>
                <a:spcPts val="1328"/>
              </a:lnSpc>
              <a:spcBef>
                <a:spcPts val="53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clicking on one</a:t>
            </a:r>
            <a:r>
              <a:rPr sz="12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 them.</a:t>
            </a:r>
            <a:r>
              <a:rPr sz="12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As in Fig.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17168" y="6569017"/>
            <a:ext cx="232323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Undo and replay (repetition)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59663" y="7002287"/>
            <a:ext cx="4052342" cy="647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undo the last 100 and finished the process as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follows: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88263" y="7449825"/>
            <a:ext cx="2113502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SIIFV+Symbol"/>
                <a:cs typeface="KSIIFV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 the undo button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740786" y="7468630"/>
            <a:ext cx="171744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undo the last</a:t>
            </a:r>
            <a:r>
              <a:rPr sz="13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you've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817168" y="7688087"/>
            <a:ext cx="3815674" cy="1084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made, and clicking on it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once again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 rolled back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 the second operation, and so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until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last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process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you've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made recently,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vice versa can</a:t>
            </a:r>
          </a:p>
          <a:p>
            <a:pPr marL="0" marR="0">
              <a:lnSpc>
                <a:spcPts val="1435"/>
              </a:lnSpc>
              <a:spcBef>
                <a:spcPts val="283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restore operations that retreat 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 on the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817168" y="8602867"/>
            <a:ext cx="1184698" cy="649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button replays</a:t>
            </a:r>
          </a:p>
          <a:p>
            <a:pPr marL="0" marR="0">
              <a:lnSpc>
                <a:spcPts val="1435"/>
              </a:lnSpc>
              <a:spcBef>
                <a:spcPts val="34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was undone .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2082038" y="8602867"/>
            <a:ext cx="241344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every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time it is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re-last labor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588263" y="9033641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SIIFV+Symbol"/>
                <a:cs typeface="KSIIFV+Symbol"/>
              </a:rPr>
              <a:t>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817168" y="9052447"/>
            <a:ext cx="6855184" cy="8657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undo and replay</a:t>
            </a:r>
            <a:r>
              <a:rPr sz="1300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 on the arrow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between the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two buttons undone and repatriation and choose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process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irreversible or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All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in Fig.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34340" y="10059216"/>
            <a:ext cx="770117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7062216" y="10059216"/>
            <a:ext cx="352239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11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0"/>
            <a:ext cx="6976109" cy="68554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55815" y="2403982"/>
            <a:ext cx="6968934" cy="759510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59663" y="766260"/>
            <a:ext cx="153061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Bullets and digital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17168" y="1108343"/>
            <a:ext cx="7192952" cy="647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work bulleted or numbered paragraph or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text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put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points or numbers before the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beginning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paragraph as follows: -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88263" y="1539117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8316" y="1557923"/>
            <a:ext cx="462315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the text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to make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bulleted or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numbered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him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88263" y="1769242"/>
            <a:ext cx="6971813" cy="896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it bulleted or numbered paragraph of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section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within the Home Tab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type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bullet or digital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have in your window options and carried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out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</a:p>
          <a:p>
            <a:pPr marL="228904" marR="0">
              <a:lnSpc>
                <a:spcPts val="1435"/>
              </a:lnSpc>
              <a:spcBef>
                <a:spcPts val="27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 on the OK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88263" y="2447421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17168" y="2466227"/>
            <a:ext cx="7200201" cy="865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 the continuation of the writing process will continue after each census are pressuring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enter a new paragraph</a:t>
            </a:r>
            <a:r>
              <a:rPr sz="13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before every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census there will be to remove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 you</a:t>
            </a:r>
            <a:r>
              <a:rPr sz="13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click on the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enter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again will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 removed from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census also new paragraphs.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59663" y="3417203"/>
            <a:ext cx="54037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Hint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102156" y="3417203"/>
            <a:ext cx="693553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 - You can make a bulleted manner instead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symbol and the choice of the same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bullet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59663" y="3635516"/>
            <a:ext cx="7838340" cy="867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it (determining the Bullets new) and then select the image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icon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you'll see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dialogue window</a:t>
            </a:r>
          </a:p>
          <a:p>
            <a:pPr marL="0" marR="0">
              <a:lnSpc>
                <a:spcPts val="1435"/>
              </a:lnSpc>
              <a:spcBef>
                <a:spcPts val="34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where the number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images or image Choose the appropriate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icon and click OK 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applied.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59663" y="4422972"/>
            <a:ext cx="71413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Tables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00811" y="4763276"/>
            <a:ext cx="374753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insert a table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 the document as follows: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02336" y="5102611"/>
            <a:ext cx="4399656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Insert tab of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CHANGE command table will open a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30936" y="5339348"/>
            <a:ext cx="28454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dialogue window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shown in Figure.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02336" y="5550667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30936" y="5569472"/>
            <a:ext cx="4389399" cy="866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from which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number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lines and the number of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 the table and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 click OK will</a:t>
            </a:r>
          </a:p>
          <a:p>
            <a:pPr marL="0" marR="0">
              <a:lnSpc>
                <a:spcPts val="1435"/>
              </a:lnSpc>
              <a:spcBef>
                <a:spcPts val="28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create a table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document,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fill in the table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541009" y="5545411"/>
            <a:ext cx="844219" cy="655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528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Insert Table</a:t>
            </a:r>
          </a:p>
          <a:p>
            <a:pPr marL="0" marR="0">
              <a:lnSpc>
                <a:spcPts val="1347"/>
              </a:lnSpc>
              <a:spcBef>
                <a:spcPts val="1071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Draw Table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30936" y="6225046"/>
            <a:ext cx="681261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 information and text and numbers that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 to easily</a:t>
            </a:r>
            <a:r>
              <a:rPr sz="13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within the same document.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59663" y="6569470"/>
            <a:ext cx="7784589" cy="8673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draw a table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 which and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 on it to draw the table as in the figure above, and we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set the number of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lines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the number of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 and 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moving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cursor on the table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</a:t>
            </a:r>
          </a:p>
          <a:p>
            <a:pPr marL="0" marR="0">
              <a:lnSpc>
                <a:spcPts val="1435"/>
              </a:lnSpc>
              <a:spcBef>
                <a:spcPts val="29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window.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88263" y="7349241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858316" y="7368047"/>
            <a:ext cx="181066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Convert Text to Table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588263" y="7709422"/>
            <a:ext cx="4295955" cy="647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convert specific text in a document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a table as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follows: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588263" y="8267069"/>
            <a:ext cx="323355" cy="13697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KLNEBU+Symbol"/>
                <a:cs typeface="KLNEBU+Symbol"/>
              </a:rPr>
              <a:t>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858316" y="8285875"/>
            <a:ext cx="3377686" cy="660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the text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to convert to a table</a:t>
            </a:r>
          </a:p>
          <a:p>
            <a:pPr marL="0" marR="0">
              <a:lnSpc>
                <a:spcPts val="1435"/>
              </a:lnSpc>
              <a:spcBef>
                <a:spcPts val="37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inclusion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858316" y="8746123"/>
            <a:ext cx="206029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the command table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858316" y="8976247"/>
            <a:ext cx="3255600" cy="6600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it and then convert the text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table</a:t>
            </a:r>
          </a:p>
          <a:p>
            <a:pPr marL="0" marR="0">
              <a:lnSpc>
                <a:spcPts val="1435"/>
              </a:lnSpc>
              <a:spcBef>
                <a:spcPts val="37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dialogue window will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appear as in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Figure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59663" y="9550744"/>
            <a:ext cx="455573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from which the number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 , as well as select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34340" y="10059216"/>
            <a:ext cx="770117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7062216" y="10059216"/>
            <a:ext cx="352239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12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0"/>
            <a:ext cx="6976109" cy="68554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55815" y="2403982"/>
            <a:ext cx="6549834" cy="601573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59663" y="762141"/>
            <a:ext cx="275024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separate text at the end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paragraph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9663" y="1108343"/>
            <a:ext cx="6802781" cy="775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After completing Click OK will create a table containing the text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selected paragraphs</a:t>
            </a:r>
          </a:p>
          <a:p>
            <a:pPr marL="0" marR="0">
              <a:lnSpc>
                <a:spcPts val="1435"/>
              </a:lnSpc>
              <a:spcBef>
                <a:spcPts val="133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document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88263" y="1796674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ALARM+Symbol"/>
                <a:cs typeface="LALARM+Symbol"/>
              </a:rPr>
              <a:t>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8316" y="1815479"/>
            <a:ext cx="140081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insert tables fast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17168" y="2028839"/>
            <a:ext cx="6864126" cy="661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There are some ready-made tables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 can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inserted quickly</a:t>
            </a:r>
            <a:r>
              <a:rPr sz="13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easily</a:t>
            </a:r>
            <a:r>
              <a:rPr sz="1300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document</a:t>
            </a:r>
          </a:p>
          <a:p>
            <a:pPr marL="41147" marR="0">
              <a:lnSpc>
                <a:spcPts val="1435"/>
              </a:lnSpc>
              <a:spcBef>
                <a:spcPts val="43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inclusion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88263" y="2241681"/>
            <a:ext cx="323355" cy="9095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ALARM+Symbol"/>
                <a:cs typeface="LALARM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ALARM+Symbol"/>
                <a:cs typeface="LALARM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ALARM+Symbol"/>
                <a:cs typeface="LALARM+Symbol"/>
              </a:rPr>
              <a:t>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58316" y="2490611"/>
            <a:ext cx="206029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the command table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17168" y="2720736"/>
            <a:ext cx="7340437" cy="13020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 select the command tables fast appears a window there in the window several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models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ready</a:t>
            </a:r>
            <a:r>
              <a:rPr sz="13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 the tables 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choose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them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 on it will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 incorporated directly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into the document, now we can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make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adjustments to it as a change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values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 texts or even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formats after the completion click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vacuum in the document to be installed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table as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</a:t>
            </a:r>
          </a:p>
          <a:p>
            <a:pPr marL="0" marR="0">
              <a:lnSpc>
                <a:spcPts val="1435"/>
              </a:lnSpc>
              <a:spcBef>
                <a:spcPts val="283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following figure 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17168" y="6706178"/>
            <a:ext cx="113152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Page Layout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045768" y="7135881"/>
            <a:ext cx="1432782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ALARM+Symbol"/>
                <a:cs typeface="LALARM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margins Page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17168" y="7467107"/>
            <a:ext cx="6840503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Margin : the empty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space outside the printable area of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each page in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document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we can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determine the page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margins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upper and lower views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aspects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Yemen 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left, as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follows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045768" y="8156961"/>
            <a:ext cx="323355" cy="8535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ALARM+Symbol"/>
                <a:cs typeface="LALARM+Symbol"/>
              </a:rPr>
              <a:t></a:t>
            </a:r>
          </a:p>
          <a:p>
            <a:pPr marL="0" marR="0">
              <a:lnSpc>
                <a:spcPts val="1586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ALARM+Symbol"/>
                <a:cs typeface="LALARM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ALARM+Symbol"/>
                <a:cs typeface="LALARM+Symbol"/>
              </a:rPr>
              <a:t>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274317" y="8175766"/>
            <a:ext cx="6767955" cy="1402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 " page layout " and the group " Page Setup "</a:t>
            </a:r>
          </a:p>
          <a:p>
            <a:pPr marL="41148" marR="0">
              <a:lnSpc>
                <a:spcPts val="1435"/>
              </a:lnSpc>
              <a:spcBef>
                <a:spcPts val="151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pick up margins</a:t>
            </a:r>
          </a:p>
          <a:p>
            <a:pPr marL="41148" marR="0">
              <a:lnSpc>
                <a:spcPts val="1435"/>
              </a:lnSpc>
              <a:spcBef>
                <a:spcPts val="16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will show us the Options window and choose which type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margin that we want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identify</a:t>
            </a:r>
            <a:r>
              <a:rPr sz="13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Distance margin as if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narrow or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broad or Aadda or inverse mirror as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 can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pick it up margins dedicated and determine the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value of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top margin and the bottom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well as right and left 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34340" y="10059216"/>
            <a:ext cx="770117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062216" y="10059216"/>
            <a:ext cx="352239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13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0"/>
            <a:ext cx="6976109" cy="68554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55815" y="2403982"/>
            <a:ext cx="6949884" cy="76903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45768" y="760100"/>
            <a:ext cx="1625076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page orientation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17168" y="1091579"/>
            <a:ext cx="431200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prepare a trend page document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follow these steps :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29588" y="1401957"/>
            <a:ext cx="4255282" cy="8531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5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Page Layout tab</a:t>
            </a:r>
          </a:p>
          <a:p>
            <a:pPr marL="0" marR="0">
              <a:lnSpc>
                <a:spcPts val="1584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5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on Page Setup and choose the direction it</a:t>
            </a:r>
          </a:p>
          <a:p>
            <a:pPr marL="0" marR="0">
              <a:lnSpc>
                <a:spcPts val="1587"/>
              </a:lnSpc>
              <a:spcBef>
                <a:spcPts val="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5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to select a vertical or horizontal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direction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129588" y="2202057"/>
            <a:ext cx="1477158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b="1" spc="2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set up columns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17168" y="2405267"/>
            <a:ext cx="4795021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make the text 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document in the form</a:t>
            </a:r>
            <a:r>
              <a:rPr sz="13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made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pole and one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more To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 so, follow these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steps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45768" y="2968630"/>
            <a:ext cx="323355" cy="851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</a:p>
          <a:p>
            <a:pPr marL="0" marR="0">
              <a:lnSpc>
                <a:spcPts val="1583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</a:p>
          <a:p>
            <a:pPr marL="0" marR="0">
              <a:lnSpc>
                <a:spcPts val="1584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315466" y="2987436"/>
            <a:ext cx="197060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Page Layout tab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274317" y="3188603"/>
            <a:ext cx="3964432" cy="1010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on Page Setup, then select the columns it</a:t>
            </a:r>
          </a:p>
          <a:p>
            <a:pPr marL="41148" marR="0">
              <a:lnSpc>
                <a:spcPts val="1435"/>
              </a:lnSpc>
              <a:spcBef>
                <a:spcPts val="1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window will appear, select choices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which the</a:t>
            </a:r>
          </a:p>
          <a:p>
            <a:pPr marL="0" marR="0">
              <a:lnSpc>
                <a:spcPts val="1435"/>
              </a:lnSpc>
              <a:spcBef>
                <a:spcPts val="67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number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to make the text in the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document,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 seems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045768" y="3953515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274317" y="3972321"/>
            <a:ext cx="6755021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check through the "More columns" Post an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 and determine the number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type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columns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 to make the text and it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seems that from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window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options that will appear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you.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45768" y="4538731"/>
            <a:ext cx="1726908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Background Page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17168" y="4743464"/>
            <a:ext cx="5644888" cy="618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use gradients, or patterns, or images, or solid colors, or materials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 Alkhlviat.olngar background document, follow these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steps: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045768" y="5116327"/>
            <a:ext cx="323355" cy="840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149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274317" y="5135133"/>
            <a:ext cx="5049225" cy="821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Page Layout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tab, in the Page Background group, click Page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Color.</a:t>
            </a:r>
          </a:p>
          <a:p>
            <a:pPr marL="41148" marR="0">
              <a:lnSpc>
                <a:spcPts val="1435"/>
              </a:lnSpc>
              <a:spcBef>
                <a:spcPts val="16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 one of the following: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045768" y="5709163"/>
            <a:ext cx="5295008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the color that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within the colors or features standard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274317" y="5918722"/>
            <a:ext cx="69149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colors.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045768" y="6101084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274317" y="6119890"/>
            <a:ext cx="4687620" cy="618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Fill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Effects to change or add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special effects, such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gradients,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materials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 inscriptions, as in the following figure,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045768" y="6969764"/>
            <a:ext cx="5793080" cy="9049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Remove background</a:t>
            </a:r>
          </a:p>
          <a:p>
            <a:pPr marL="0" marR="0">
              <a:lnSpc>
                <a:spcPts val="1587"/>
              </a:lnSpc>
              <a:spcBef>
                <a:spcPts val="18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Page Layout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Page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Background group, click Page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Color.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None color as in Fig.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045768" y="7878068"/>
            <a:ext cx="1606806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WEDTHV+Symbol"/>
                <a:cs typeface="WEDTHV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Add watermark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49580" y="8110235"/>
            <a:ext cx="5341456" cy="1303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Watermarks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a text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images appear behind the text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435"/>
              </a:lnSpc>
              <a:spcBef>
                <a:spcPts val="345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document.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sz="1300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often add suspense element or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know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status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document,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such as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marked on the document , such as a draft . You can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see the watermarks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view " Print Layout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" view and " read in full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screen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mode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" or in a printed document .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49580" y="9203323"/>
            <a:ext cx="4679778" cy="6478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Page Layout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 , in the Page Background group , click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Watermark .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34340" y="10059216"/>
            <a:ext cx="770117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062216" y="10059216"/>
            <a:ext cx="352239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14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0"/>
            <a:ext cx="6976109" cy="68554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887971" y="2421635"/>
            <a:ext cx="148463" cy="14808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55815" y="1920620"/>
            <a:ext cx="6215570" cy="711580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78180" y="755528"/>
            <a:ext cx="7416231" cy="8985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ERULOC+Symbol"/>
                <a:cs typeface="ERULOC+Symbol"/>
              </a:rPr>
              <a:t></a:t>
            </a:r>
            <a:r>
              <a:rPr sz="13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 one of the following: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ERULOC+Symbol"/>
                <a:cs typeface="ERULOC+Symbol"/>
              </a:rPr>
              <a:t></a:t>
            </a:r>
            <a:r>
              <a:rPr sz="13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the watermark was designed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advance , such as Sri urgent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watermarks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gallery</a:t>
            </a:r>
            <a:r>
              <a:rPr sz="13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</a:p>
          <a:p>
            <a:pPr marL="228904" marR="0">
              <a:lnSpc>
                <a:spcPts val="1435"/>
              </a:lnSpc>
              <a:spcBef>
                <a:spcPts val="29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in Fig 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78180" y="1435485"/>
            <a:ext cx="7440323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ERULOC+Symbol"/>
                <a:cs typeface="ERULOC+Symbol"/>
              </a:rPr>
              <a:t></a:t>
            </a:r>
            <a:r>
              <a:rPr sz="13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a custom watermark , click Text watermark , then select the text as shown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Figure below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78180" y="3837691"/>
            <a:ext cx="2067626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ERULOC+Symbol"/>
                <a:cs typeface="ERULOC+Symbol"/>
              </a:rPr>
              <a:t></a:t>
            </a:r>
            <a:r>
              <a:rPr sz="13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Remove the watermark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00811" y="4239020"/>
            <a:ext cx="187924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 one of the following: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00811" y="4624592"/>
            <a:ext cx="572877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1- in the Page Layout tab, in the Page Background group, click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Watermark.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00811" y="5065028"/>
            <a:ext cx="199161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Remove Watermark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48055" y="5841816"/>
            <a:ext cx="212323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Insert headers and footers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48055" y="6275339"/>
            <a:ext cx="7752711" cy="865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Headers and footers are ways and upper and lower side of the margins on Cefhh.amkink insert text or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graphics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change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headers and footers. For example,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add page numbers or the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time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date or a company</a:t>
            </a:r>
            <a:r>
              <a:rPr sz="13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logo or title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document or file name or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writer.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76655" y="7364481"/>
            <a:ext cx="5354836" cy="9049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ERULOC+Symbol"/>
                <a:cs typeface="ERULOC+Symbol"/>
              </a:rPr>
              <a:t></a:t>
            </a:r>
            <a:r>
              <a:rPr sz="1300" spc="5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insert headers and footers</a:t>
            </a:r>
          </a:p>
          <a:p>
            <a:pPr marL="0" marR="0">
              <a:lnSpc>
                <a:spcPts val="1587"/>
              </a:lnSpc>
              <a:spcBef>
                <a:spcPts val="18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ERULOC+Symbol"/>
                <a:cs typeface="ERULOC+Symbol"/>
              </a:rPr>
              <a:t></a:t>
            </a:r>
            <a:r>
              <a:rPr sz="1300" spc="5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 the Insert tab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ERULOC+Symbol"/>
                <a:cs typeface="ERULOC+Symbol"/>
              </a:rPr>
              <a:t></a:t>
            </a:r>
            <a:r>
              <a:rPr sz="1300" spc="5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group header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footer, click the header or footer. As in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72083" y="9163181"/>
            <a:ext cx="7048152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ERULOC+Symbol"/>
                <a:cs typeface="ERULOC+Symbol"/>
              </a:rPr>
              <a:t></a:t>
            </a:r>
            <a:r>
              <a:rPr sz="1300" spc="2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menu appears designs design click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header or footer that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want. Is inserted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header or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00988" y="9425777"/>
            <a:ext cx="643516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footer on each page of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document. Then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insert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text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graphics or change.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34340" y="10059216"/>
            <a:ext cx="770117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062216" y="10059216"/>
            <a:ext cx="352239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15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293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2019-11-06T07:00:30Z</dcterms:modified>
</cp:coreProperties>
</file>